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48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/>
          <p:cNvGrpSpPr/>
          <p:nvPr/>
        </p:nvGrpSpPr>
        <p:grpSpPr>
          <a:xfrm>
            <a:off x="2621288" y="431177"/>
            <a:ext cx="4392404" cy="6194224"/>
            <a:chOff x="5243489" y="3519010"/>
            <a:chExt cx="1104666" cy="1557815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11" name="正方形/長方形 110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角丸四角形 111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片側の 2 つの角を切り取った四角形 112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アーチ 54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6" name="台形 55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台形 85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台形 88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09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07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92" name="フローチャート : 論理積ゲート 91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" name="グループ化 92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101" name="グループ化 100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05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6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03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4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94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1 つの角を丸めた四角形 95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1 つの角を丸めた四角形 96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アーチ 99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288032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0" name="正方形/長方形 119"/>
          <p:cNvSpPr/>
          <p:nvPr/>
        </p:nvSpPr>
        <p:spPr>
          <a:xfrm rot="21270664">
            <a:off x="129133" y="3478877"/>
            <a:ext cx="338577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掃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3182117" y="302344"/>
            <a:ext cx="4392404" cy="6194224"/>
            <a:chOff x="5243489" y="3519010"/>
            <a:chExt cx="1104666" cy="1557815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44" name="正方形/長方形 143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角丸四角形 144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片側の 2 つの角を切り取った四角形 145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アーチ 68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台形 69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台形 81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2" name="台形 121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4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4" name="グループ化 123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40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1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5" name="フローチャート : 論理積ゲート 124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134" name="グループ化 133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3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35" name="グループ化 134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36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7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127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8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9" name="1 つの角を丸めた四角形 128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1 つの角を丸めた四角形 129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アーチ 132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7" name="正方形/長方形 146"/>
          <p:cNvSpPr/>
          <p:nvPr/>
        </p:nvSpPr>
        <p:spPr>
          <a:xfrm rot="20914425">
            <a:off x="6795251" y="2997721"/>
            <a:ext cx="3298792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8478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2644116"/>
            <a:ext cx="936104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6897216" y="195825"/>
            <a:ext cx="2492990" cy="647353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683966" y="302344"/>
            <a:ext cx="4392404" cy="6194224"/>
            <a:chOff x="5243489" y="3519010"/>
            <a:chExt cx="1104666" cy="1557815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角丸四角形 146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片側の 2 つの角を切り取った四角形 147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アーチ 56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台形 57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1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1" name="台形 120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3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" name="台形 123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44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5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14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7" name="フローチャート : 論理積ゲート 126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8" name="グループ化 127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136" name="グループ化 135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40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1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13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129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0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1" name="1 つの角を丸めた四角形 130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1 つの角を丸めた四角形 131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アーチ 134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188640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しばらくお待ち下さい</a:t>
            </a:r>
            <a:endParaRPr lang="ja-JP" altLang="en-US" sz="6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272480" y="3995678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清掃</a:t>
            </a:r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4527449" y="1913868"/>
            <a:ext cx="3249651" cy="4582699"/>
            <a:chOff x="5243489" y="3519010"/>
            <a:chExt cx="1104666" cy="1557815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6144371" y="3788569"/>
              <a:ext cx="203784" cy="1288256"/>
              <a:chOff x="6089103" y="3788569"/>
              <a:chExt cx="259052" cy="1288256"/>
            </a:xfrm>
          </p:grpSpPr>
          <p:sp>
            <p:nvSpPr>
              <p:cNvPr id="96" name="正方形/長方形 95"/>
              <p:cNvSpPr/>
              <p:nvPr/>
            </p:nvSpPr>
            <p:spPr>
              <a:xfrm>
                <a:off x="6092317" y="4906747"/>
                <a:ext cx="255837" cy="1700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>
              <a:xfrm>
                <a:off x="6195502" y="3788569"/>
                <a:ext cx="45719" cy="1109005"/>
              </a:xfrm>
              <a:prstGeom prst="roundRect">
                <a:avLst>
                  <a:gd name="adj" fmla="val 50000"/>
                </a:avLst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片側の 2 つの角を切り取った四角形 97"/>
              <p:cNvSpPr/>
              <p:nvPr/>
            </p:nvSpPr>
            <p:spPr>
              <a:xfrm>
                <a:off x="6089103" y="4829264"/>
                <a:ext cx="259052" cy="94367"/>
              </a:xfrm>
              <a:prstGeom prst="snip2SameRect">
                <a:avLst/>
              </a:prstGeom>
              <a:solidFill>
                <a:srgbClr val="00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アーチ 56"/>
            <p:cNvSpPr/>
            <p:nvPr/>
          </p:nvSpPr>
          <p:spPr>
            <a:xfrm>
              <a:off x="5283579" y="4501848"/>
              <a:ext cx="256700" cy="291877"/>
            </a:xfrm>
            <a:prstGeom prst="blockArc">
              <a:avLst>
                <a:gd name="adj1" fmla="val 10800000"/>
                <a:gd name="adj2" fmla="val 15"/>
                <a:gd name="adj3" fmla="val 11946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台形 57"/>
            <p:cNvSpPr/>
            <p:nvPr/>
          </p:nvSpPr>
          <p:spPr>
            <a:xfrm rot="10800000">
              <a:off x="5243489" y="4629442"/>
              <a:ext cx="336882" cy="294189"/>
            </a:xfrm>
            <a:prstGeom prst="trapezoid">
              <a:avLst>
                <a:gd name="adj" fmla="val 1204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Rectangle 190"/>
            <p:cNvSpPr>
              <a:spLocks noChangeArrowheads="1"/>
            </p:cNvSpPr>
            <p:nvPr/>
          </p:nvSpPr>
          <p:spPr bwMode="auto">
            <a:xfrm>
              <a:off x="565959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90"/>
            <p:cNvSpPr>
              <a:spLocks noChangeArrowheads="1"/>
            </p:cNvSpPr>
            <p:nvPr/>
          </p:nvSpPr>
          <p:spPr bwMode="auto">
            <a:xfrm>
              <a:off x="5831042" y="4674298"/>
              <a:ext cx="121057" cy="309932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Oval 193"/>
            <p:cNvSpPr>
              <a:spLocks noChangeArrowheads="1"/>
            </p:cNvSpPr>
            <p:nvPr/>
          </p:nvSpPr>
          <p:spPr bwMode="auto">
            <a:xfrm>
              <a:off x="6167292" y="404918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Oval 193"/>
            <p:cNvSpPr>
              <a:spLocks noChangeArrowheads="1"/>
            </p:cNvSpPr>
            <p:nvPr/>
          </p:nvSpPr>
          <p:spPr bwMode="auto">
            <a:xfrm>
              <a:off x="5379892" y="4449233"/>
              <a:ext cx="117630" cy="11763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193"/>
            <p:cNvSpPr>
              <a:spLocks noChangeArrowheads="1"/>
            </p:cNvSpPr>
            <p:nvPr/>
          </p:nvSpPr>
          <p:spPr bwMode="auto">
            <a:xfrm>
              <a:off x="5464407" y="4495310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93"/>
            <p:cNvSpPr>
              <a:spLocks noChangeArrowheads="1"/>
            </p:cNvSpPr>
            <p:nvPr/>
          </p:nvSpPr>
          <p:spPr bwMode="auto">
            <a:xfrm rot="1800000">
              <a:off x="6170656" y="4046319"/>
              <a:ext cx="45719" cy="5881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AutoShape 196"/>
            <p:cNvSpPr>
              <a:spLocks noChangeArrowheads="1"/>
            </p:cNvSpPr>
            <p:nvPr/>
          </p:nvSpPr>
          <p:spPr bwMode="auto">
            <a:xfrm rot="16200000">
              <a:off x="5582831" y="3530213"/>
              <a:ext cx="449262" cy="427812"/>
            </a:xfrm>
            <a:prstGeom prst="flowChartDelay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Rectangle 190"/>
            <p:cNvSpPr>
              <a:spLocks noChangeArrowheads="1"/>
            </p:cNvSpPr>
            <p:nvPr/>
          </p:nvSpPr>
          <p:spPr bwMode="auto">
            <a:xfrm>
              <a:off x="5763012" y="3924300"/>
              <a:ext cx="90488" cy="134938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Oval 193"/>
            <p:cNvSpPr>
              <a:spLocks noChangeArrowheads="1"/>
            </p:cNvSpPr>
            <p:nvPr/>
          </p:nvSpPr>
          <p:spPr bwMode="auto">
            <a:xfrm>
              <a:off x="5628075" y="3608388"/>
              <a:ext cx="360362" cy="36036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Oval 194"/>
            <p:cNvSpPr>
              <a:spLocks noChangeArrowheads="1"/>
            </p:cNvSpPr>
            <p:nvPr/>
          </p:nvSpPr>
          <p:spPr bwMode="auto">
            <a:xfrm>
              <a:off x="5583625" y="3743325"/>
              <a:ext cx="90487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Oval 195"/>
            <p:cNvSpPr>
              <a:spLocks noChangeArrowheads="1"/>
            </p:cNvSpPr>
            <p:nvPr/>
          </p:nvSpPr>
          <p:spPr bwMode="auto">
            <a:xfrm>
              <a:off x="5943987" y="3743325"/>
              <a:ext cx="90488" cy="9048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台形 69"/>
            <p:cNvSpPr/>
            <p:nvPr/>
          </p:nvSpPr>
          <p:spPr>
            <a:xfrm>
              <a:off x="5582037" y="4374105"/>
              <a:ext cx="454432" cy="360040"/>
            </a:xfrm>
            <a:prstGeom prst="trapezoid">
              <a:avLst>
                <a:gd name="adj" fmla="val 21977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AutoShape 191"/>
            <p:cNvSpPr>
              <a:spLocks noChangeArrowheads="1"/>
            </p:cNvSpPr>
            <p:nvPr/>
          </p:nvSpPr>
          <p:spPr bwMode="auto">
            <a:xfrm>
              <a:off x="5628075" y="4014788"/>
              <a:ext cx="360362" cy="269875"/>
            </a:xfrm>
            <a:prstGeom prst="roundRect">
              <a:avLst>
                <a:gd name="adj" fmla="val 50000"/>
              </a:avLst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Rectangle 192"/>
            <p:cNvSpPr>
              <a:spLocks noChangeArrowheads="1"/>
            </p:cNvSpPr>
            <p:nvPr/>
          </p:nvSpPr>
          <p:spPr bwMode="auto">
            <a:xfrm>
              <a:off x="5628075" y="4149725"/>
              <a:ext cx="360362" cy="26938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台形 72"/>
            <p:cNvSpPr/>
            <p:nvPr/>
          </p:nvSpPr>
          <p:spPr>
            <a:xfrm>
              <a:off x="5574506" y="3519010"/>
              <a:ext cx="469107" cy="168197"/>
            </a:xfrm>
            <a:prstGeom prst="trapezoid">
              <a:avLst>
                <a:gd name="adj" fmla="val 70392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 rot="9000000">
              <a:off x="5929622" y="4085472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4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13500000">
              <a:off x="6037849" y="4096435"/>
              <a:ext cx="117630" cy="291262"/>
              <a:chOff x="6258145" y="4127848"/>
              <a:chExt cx="117630" cy="291262"/>
            </a:xfrm>
            <a:solidFill>
              <a:srgbClr val="00B0F0"/>
            </a:solidFill>
          </p:grpSpPr>
          <p:sp>
            <p:nvSpPr>
              <p:cNvPr id="92" name="AutoShape 191"/>
              <p:cNvSpPr>
                <a:spLocks noChangeArrowheads="1"/>
              </p:cNvSpPr>
              <p:nvPr/>
            </p:nvSpPr>
            <p:spPr bwMode="auto">
              <a:xfrm>
                <a:off x="6258145" y="4127848"/>
                <a:ext cx="117630" cy="2698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Rectangle 192"/>
              <p:cNvSpPr>
                <a:spLocks noChangeArrowheads="1"/>
              </p:cNvSpPr>
              <p:nvPr/>
            </p:nvSpPr>
            <p:spPr bwMode="auto">
              <a:xfrm>
                <a:off x="6258145" y="4262785"/>
                <a:ext cx="117630" cy="1563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76" name="フローチャート : 論理積ゲート 75"/>
            <p:cNvSpPr/>
            <p:nvPr/>
          </p:nvSpPr>
          <p:spPr>
            <a:xfrm rot="5400000">
              <a:off x="5680689" y="4344528"/>
              <a:ext cx="264067" cy="390341"/>
            </a:xfrm>
            <a:prstGeom prst="flowChartDelay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 rot="20520932">
              <a:off x="5350880" y="4153495"/>
              <a:ext cx="441098" cy="232554"/>
              <a:chOff x="5336188" y="4087207"/>
              <a:chExt cx="441098" cy="232554"/>
            </a:xfrm>
            <a:solidFill>
              <a:srgbClr val="00B0F0"/>
            </a:solidFill>
          </p:grpSpPr>
          <p:grpSp>
            <p:nvGrpSpPr>
              <p:cNvPr id="86" name="グループ化 85"/>
              <p:cNvGrpSpPr/>
              <p:nvPr/>
            </p:nvGrpSpPr>
            <p:grpSpPr>
              <a:xfrm rot="14400000">
                <a:off x="5572840" y="4000391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90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1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87" name="グループ化 86"/>
              <p:cNvGrpSpPr/>
              <p:nvPr/>
            </p:nvGrpSpPr>
            <p:grpSpPr>
              <a:xfrm rot="2700000">
                <a:off x="5423004" y="4115315"/>
                <a:ext cx="117630" cy="291262"/>
                <a:chOff x="6258145" y="4127848"/>
                <a:chExt cx="117630" cy="291262"/>
              </a:xfrm>
              <a:grpFill/>
            </p:grpSpPr>
            <p:sp>
              <p:nvSpPr>
                <p:cNvPr id="88" name="AutoShape 191"/>
                <p:cNvSpPr>
                  <a:spLocks noChangeArrowheads="1"/>
                </p:cNvSpPr>
                <p:nvPr/>
              </p:nvSpPr>
              <p:spPr bwMode="auto">
                <a:xfrm>
                  <a:off x="6258145" y="4127848"/>
                  <a:ext cx="117630" cy="26987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9" name="Rectangle 192"/>
                <p:cNvSpPr>
                  <a:spLocks noChangeArrowheads="1"/>
                </p:cNvSpPr>
                <p:nvPr/>
              </p:nvSpPr>
              <p:spPr bwMode="auto">
                <a:xfrm>
                  <a:off x="6258145" y="4262785"/>
                  <a:ext cx="117630" cy="156325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78" name="Rectangle 190"/>
            <p:cNvSpPr>
              <a:spLocks noChangeArrowheads="1"/>
            </p:cNvSpPr>
            <p:nvPr/>
          </p:nvSpPr>
          <p:spPr bwMode="auto">
            <a:xfrm>
              <a:off x="565959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Rectangle 190"/>
            <p:cNvSpPr>
              <a:spLocks noChangeArrowheads="1"/>
            </p:cNvSpPr>
            <p:nvPr/>
          </p:nvSpPr>
          <p:spPr bwMode="auto">
            <a:xfrm>
              <a:off x="5831042" y="4829264"/>
              <a:ext cx="121057" cy="15496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1 つの角を丸めた四角形 80"/>
            <p:cNvSpPr/>
            <p:nvPr/>
          </p:nvSpPr>
          <p:spPr>
            <a:xfrm>
              <a:off x="5608200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1 つの角を丸めた四角形 81"/>
            <p:cNvSpPr/>
            <p:nvPr/>
          </p:nvSpPr>
          <p:spPr>
            <a:xfrm flipH="1">
              <a:off x="5824749" y="4959171"/>
              <a:ext cx="187093" cy="117654"/>
            </a:xfrm>
            <a:prstGeom prst="snipRound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5701746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5877959" y="3699030"/>
              <a:ext cx="50057" cy="895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アーチ 84"/>
            <p:cNvSpPr/>
            <p:nvPr/>
          </p:nvSpPr>
          <p:spPr>
            <a:xfrm rot="10800000">
              <a:off x="5725094" y="3744119"/>
              <a:ext cx="162940" cy="162940"/>
            </a:xfrm>
            <a:prstGeom prst="blockArc">
              <a:avLst>
                <a:gd name="adj1" fmla="val 12647612"/>
                <a:gd name="adj2" fmla="val 20012187"/>
                <a:gd name="adj3" fmla="val 1064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pop076_清掃中</dc:title>
  <dc:subject>pop076_清掃中</dc:subject>
  <dc:creator>http://www.digipot.net</dc:creator>
  <cp:lastModifiedBy/>
  <cp:revision>1</cp:revision>
  <dcterms:created xsi:type="dcterms:W3CDTF">2013-10-14T01:45:52Z</dcterms:created>
  <dcterms:modified xsi:type="dcterms:W3CDTF">2013-10-14T01:48:59Z</dcterms:modified>
  <cp:version>1</cp:version>
</cp:coreProperties>
</file>